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76515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«Знай-ка!», посвященный 80-летию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Промышленновского района </a:t>
            </a:r>
          </a:p>
          <a:p>
            <a:pPr algn="ctr"/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Заринский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детский сад «Солнышко»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МБДОУ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Плотниковский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детский сад «Теремок»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GEJ\Desktop\КВН Тери Сол\P1030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4876800" cy="3657600"/>
          </a:xfrm>
          <a:prstGeom prst="rect">
            <a:avLst/>
          </a:prstGeom>
          <a:noFill/>
        </p:spPr>
      </p:pic>
      <p:pic>
        <p:nvPicPr>
          <p:cNvPr id="1027" name="Picture 3" descr="C:\Users\SERGEJ\Desktop\КВН Тери Сол\P1030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4000" y="228600"/>
            <a:ext cx="4660000" cy="349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6858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Встреча воспитанников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МБДОУ </a:t>
            </a:r>
            <a:r>
              <a:rPr lang="ru-RU" sz="2400" b="1" dirty="0" err="1" smtClean="0">
                <a:solidFill>
                  <a:srgbClr val="FFFF00"/>
                </a:solidFill>
              </a:rPr>
              <a:t>Заринский</a:t>
            </a:r>
            <a:r>
              <a:rPr lang="ru-RU" sz="2400" b="1" dirty="0" smtClean="0">
                <a:solidFill>
                  <a:srgbClr val="FFFF00"/>
                </a:solidFill>
              </a:rPr>
              <a:t> детский сад «Солнышко» и  МБДОУ </a:t>
            </a:r>
            <a:r>
              <a:rPr lang="ru-RU" sz="2400" b="1" dirty="0" err="1" smtClean="0">
                <a:solidFill>
                  <a:srgbClr val="FFFF00"/>
                </a:solidFill>
              </a:rPr>
              <a:t>Плотниковский</a:t>
            </a:r>
            <a:r>
              <a:rPr lang="ru-RU" sz="2400" b="1" dirty="0" smtClean="0">
                <a:solidFill>
                  <a:srgbClr val="FFFF00"/>
                </a:solidFill>
              </a:rPr>
              <a:t> детский сад «Теремок»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C:\Users\SERGEJ\Desktop\Картинки\Анимашки\учеба\h0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1371600" cy="1371600"/>
          </a:xfrm>
          <a:prstGeom prst="rect">
            <a:avLst/>
          </a:prstGeom>
          <a:noFill/>
        </p:spPr>
      </p:pic>
      <p:pic>
        <p:nvPicPr>
          <p:cNvPr id="1029" name="Picture 5" descr="C:\Users\SERGEJ\Desktop\Картинки\Анимашки\солнце\9аа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304800"/>
            <a:ext cx="1428750" cy="13811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9200" y="3962400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Команда «Звездочки»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и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Команда «Почемучки»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GEJ\Desktop\КВН Тери Сол\P1030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58000"/>
            <a:ext cx="4800000" cy="3600000"/>
          </a:xfrm>
          <a:prstGeom prst="rect">
            <a:avLst/>
          </a:prstGeom>
          <a:noFill/>
        </p:spPr>
      </p:pic>
      <p:pic>
        <p:nvPicPr>
          <p:cNvPr id="2052" name="Picture 4" descr="C:\Users\SERGEJ\Desktop\КВН Тери Сол\P1030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2800"/>
            <a:ext cx="467360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533400"/>
            <a:ext cx="7708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Собери Герб Промышленновского района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2053" name="Picture 5" descr="C:\Users\SERGEJ\Desktop\КВН Тери Сол\P1030565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219200"/>
            <a:ext cx="1432560" cy="1874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GEJ\Desktop\КВН Тери Сол\P1030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58000"/>
            <a:ext cx="4800000" cy="3600000"/>
          </a:xfrm>
          <a:prstGeom prst="rect">
            <a:avLst/>
          </a:prstGeom>
          <a:noFill/>
        </p:spPr>
      </p:pic>
      <p:pic>
        <p:nvPicPr>
          <p:cNvPr id="3075" name="Picture 3" descr="C:\Users\SERGEJ\Desktop\КВН Тери Сол\P1030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000" y="0"/>
            <a:ext cx="4800000" cy="360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1295400"/>
            <a:ext cx="32898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Соедини  по точкам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(получились: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Бабочка и Рыба)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076" name="Picture 4" descr="C:\Users\SERGEJ\Desktop\Картинки\Анимашки\рыбы\sea3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724400"/>
            <a:ext cx="2768808" cy="1688973"/>
          </a:xfrm>
          <a:prstGeom prst="rect">
            <a:avLst/>
          </a:prstGeom>
          <a:noFill/>
        </p:spPr>
      </p:pic>
      <p:pic>
        <p:nvPicPr>
          <p:cNvPr id="3077" name="Picture 5" descr="C:\Users\SERGEJ\Desktop\Картинки\Анимашки\насекомые\babo4k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4650" y="2895600"/>
            <a:ext cx="241935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GEJ\Desktop\КВН Тери Сол\P1030555.JPG"/>
          <p:cNvPicPr>
            <a:picLocks noChangeAspect="1" noChangeArrowheads="1"/>
          </p:cNvPicPr>
          <p:nvPr/>
        </p:nvPicPr>
        <p:blipFill>
          <a:blip r:embed="rId2" cstate="print"/>
          <a:srcRect l="38100" t="16933" r="19037"/>
          <a:stretch>
            <a:fillRect/>
          </a:stretch>
        </p:blipFill>
        <p:spPr bwMode="auto">
          <a:xfrm>
            <a:off x="0" y="3867600"/>
            <a:ext cx="2057400" cy="2990400"/>
          </a:xfrm>
          <a:prstGeom prst="rect">
            <a:avLst/>
          </a:prstGeom>
          <a:noFill/>
        </p:spPr>
      </p:pic>
      <p:pic>
        <p:nvPicPr>
          <p:cNvPr id="4099" name="Picture 3" descr="C:\Users\SERGEJ\Desktop\КВН Тери Сол\P1030556.JPG"/>
          <p:cNvPicPr>
            <a:picLocks noChangeAspect="1" noChangeArrowheads="1"/>
          </p:cNvPicPr>
          <p:nvPr/>
        </p:nvPicPr>
        <p:blipFill>
          <a:blip r:embed="rId3" cstate="print"/>
          <a:srcRect l="28575" t="23283" r="36500"/>
          <a:stretch>
            <a:fillRect/>
          </a:stretch>
        </p:blipFill>
        <p:spPr bwMode="auto">
          <a:xfrm>
            <a:off x="3505200" y="4096200"/>
            <a:ext cx="1676400" cy="2761800"/>
          </a:xfrm>
          <a:prstGeom prst="rect">
            <a:avLst/>
          </a:prstGeom>
          <a:noFill/>
        </p:spPr>
      </p:pic>
      <p:pic>
        <p:nvPicPr>
          <p:cNvPr id="4100" name="Picture 4" descr="C:\Users\SERGEJ\Desktop\КВН Тери Сол\P1030557.JPG"/>
          <p:cNvPicPr>
            <a:picLocks noChangeAspect="1" noChangeArrowheads="1"/>
          </p:cNvPicPr>
          <p:nvPr/>
        </p:nvPicPr>
        <p:blipFill>
          <a:blip r:embed="rId4" cstate="print"/>
          <a:srcRect l="35454" t="27517" r="28033"/>
          <a:stretch>
            <a:fillRect/>
          </a:stretch>
        </p:blipFill>
        <p:spPr bwMode="auto">
          <a:xfrm>
            <a:off x="0" y="1066800"/>
            <a:ext cx="1752600" cy="2609400"/>
          </a:xfrm>
          <a:prstGeom prst="rect">
            <a:avLst/>
          </a:prstGeom>
          <a:noFill/>
        </p:spPr>
      </p:pic>
      <p:pic>
        <p:nvPicPr>
          <p:cNvPr id="4101" name="Picture 5" descr="C:\Users\SERGEJ\Desktop\КВН Тери Сол\P1030559.JPG"/>
          <p:cNvPicPr>
            <a:picLocks noChangeAspect="1" noChangeArrowheads="1"/>
          </p:cNvPicPr>
          <p:nvPr/>
        </p:nvPicPr>
        <p:blipFill>
          <a:blip r:embed="rId5" cstate="print"/>
          <a:srcRect l="46038" t="16933" r="9512"/>
          <a:stretch>
            <a:fillRect/>
          </a:stretch>
        </p:blipFill>
        <p:spPr bwMode="auto">
          <a:xfrm>
            <a:off x="7010400" y="3867600"/>
            <a:ext cx="2133600" cy="2990400"/>
          </a:xfrm>
          <a:prstGeom prst="rect">
            <a:avLst/>
          </a:prstGeom>
          <a:noFill/>
        </p:spPr>
      </p:pic>
      <p:pic>
        <p:nvPicPr>
          <p:cNvPr id="4102" name="Picture 6" descr="C:\Users\SERGEJ\Desktop\КВН Тери Сол\P1030571.JPG"/>
          <p:cNvPicPr>
            <a:picLocks noChangeAspect="1" noChangeArrowheads="1"/>
          </p:cNvPicPr>
          <p:nvPr/>
        </p:nvPicPr>
        <p:blipFill>
          <a:blip r:embed="rId6" cstate="print"/>
          <a:srcRect l="11642" t="21167" r="20095"/>
          <a:stretch>
            <a:fillRect/>
          </a:stretch>
        </p:blipFill>
        <p:spPr bwMode="auto">
          <a:xfrm>
            <a:off x="2438400" y="1143000"/>
            <a:ext cx="3276600" cy="2838000"/>
          </a:xfrm>
          <a:prstGeom prst="rect">
            <a:avLst/>
          </a:prstGeom>
          <a:noFill/>
        </p:spPr>
      </p:pic>
      <p:pic>
        <p:nvPicPr>
          <p:cNvPr id="4103" name="Picture 7" descr="C:\Users\SERGEJ\Desktop\КВН Тери Сол\P1030573.JPG"/>
          <p:cNvPicPr>
            <a:picLocks noChangeAspect="1" noChangeArrowheads="1"/>
          </p:cNvPicPr>
          <p:nvPr/>
        </p:nvPicPr>
        <p:blipFill>
          <a:blip r:embed="rId7" cstate="print"/>
          <a:srcRect l="21167" t="29633" r="48671" b="13217"/>
          <a:stretch>
            <a:fillRect/>
          </a:stretch>
        </p:blipFill>
        <p:spPr bwMode="auto">
          <a:xfrm>
            <a:off x="6934200" y="1219200"/>
            <a:ext cx="1828800" cy="25988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47800" y="304800"/>
            <a:ext cx="5755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Воспитанники детских садов поют песни и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 читают стихи о родном крае, о Родине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RGEJ\Desktop\КВН Тери Сол\P1030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6171600" cy="4628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838" y="304800"/>
            <a:ext cx="8785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Песня «Моя Россия» исполняют дети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 МБДОУ </a:t>
            </a:r>
            <a:r>
              <a:rPr lang="ru-RU" sz="3200" dirty="0" err="1" smtClean="0">
                <a:solidFill>
                  <a:srgbClr val="FFFF00"/>
                </a:solidFill>
              </a:rPr>
              <a:t>Заринский</a:t>
            </a:r>
            <a:r>
              <a:rPr lang="ru-RU" sz="3200" dirty="0" smtClean="0">
                <a:solidFill>
                  <a:srgbClr val="FFFF00"/>
                </a:solidFill>
              </a:rPr>
              <a:t> детский сад «Солнышко»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и  МБДОУ </a:t>
            </a:r>
            <a:r>
              <a:rPr lang="ru-RU" sz="3200" dirty="0" err="1" smtClean="0">
                <a:solidFill>
                  <a:srgbClr val="FFFF00"/>
                </a:solidFill>
              </a:rPr>
              <a:t>Плотниковский</a:t>
            </a:r>
            <a:r>
              <a:rPr lang="ru-RU" sz="3200" dirty="0" smtClean="0">
                <a:solidFill>
                  <a:srgbClr val="FFFF00"/>
                </a:solidFill>
              </a:rPr>
              <a:t> детский сад «Теремок»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RGEJ\Desktop\КВН Тери Сол\P1030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95000"/>
            <a:ext cx="6705600" cy="5029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685800"/>
            <a:ext cx="4469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Победила ДРУЖБА!!!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110</Words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SERGEJ</dc:creator>
  <cp:lastModifiedBy>SERGEJ</cp:lastModifiedBy>
  <cp:revision>9</cp:revision>
  <dcterms:created xsi:type="dcterms:W3CDTF">2015-02-05T12:15:19Z</dcterms:created>
  <dcterms:modified xsi:type="dcterms:W3CDTF">2015-02-05T13:12:08Z</dcterms:modified>
</cp:coreProperties>
</file>